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B7628-67D4-4765-8FCD-F00BE9C65BB1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36746-6B1F-485D-ACFD-82F994BCF3A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Copilot Advanced Debugging Features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Copilot for Debugging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84431" y="1524000"/>
            <a:ext cx="9228431" cy="481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Copilot for Debugging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1762125"/>
            <a:ext cx="9212420" cy="4791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Copilot for Debugging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76400"/>
            <a:ext cx="9144000" cy="4579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Copilot Local Variable Ref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838325"/>
            <a:ext cx="9228862" cy="463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Copilot Conditional Break Point Suggestions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24000"/>
            <a:ext cx="9793049" cy="5038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Copilot Error Fixing &amp; Suggestions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713455"/>
            <a:ext cx="9144000" cy="50778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Copilot Analyzing Code based on Errors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85924"/>
            <a:ext cx="9144000" cy="5036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Copilot Prompt Suggestions for Fixing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524000"/>
            <a:ext cx="9275329" cy="4987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39</Words>
  <Application>Microsoft Office PowerPoint</Application>
  <PresentationFormat>On-screen Show (4:3)</PresentationFormat>
  <Paragraphs>9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Copilot Advanced Debugging Features</vt:lpstr>
      <vt:lpstr>Copilot for Debugging</vt:lpstr>
      <vt:lpstr>Copilot for Debugging</vt:lpstr>
      <vt:lpstr>Copilot for Debugging</vt:lpstr>
      <vt:lpstr>Copilot Local Variable Ref</vt:lpstr>
      <vt:lpstr>Copilot Conditional Break Point Suggestions</vt:lpstr>
      <vt:lpstr>Copilot Error Fixing &amp; Suggestions</vt:lpstr>
      <vt:lpstr>Copilot Analyzing Code based on Errors</vt:lpstr>
      <vt:lpstr>Copilot Prompt Suggestions for Fixing Issues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Copilot Advanced Features</dc:title>
  <dc:creator>Admin</dc:creator>
  <cp:lastModifiedBy>Admin</cp:lastModifiedBy>
  <cp:revision>4</cp:revision>
  <dcterms:created xsi:type="dcterms:W3CDTF">2025-02-18T03:34:51Z</dcterms:created>
  <dcterms:modified xsi:type="dcterms:W3CDTF">2025-02-18T03:49:25Z</dcterms:modified>
</cp:coreProperties>
</file>

<file path=docProps/thumbnail.jpeg>
</file>